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1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82" r:id="rId17"/>
    <p:sldId id="273" r:id="rId18"/>
    <p:sldId id="276" r:id="rId19"/>
    <p:sldId id="274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56FBC-564A-498F-83A2-9F5EB026D3CF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117BE-C95C-42FD-B902-E2AE9D64F0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2;&#1072;&#1083;&#1077;&#1085;&#1086;&#1082;\Music\Minuta_molchaniya_-_Metronom_(xMusic.me).mp3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Osvobozhdenie-Kalini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Соединения </a:t>
            </a:r>
            <a:r>
              <a:rPr lang="ru-RU" dirty="0"/>
              <a:t>генерала </a:t>
            </a:r>
            <a:r>
              <a:rPr lang="ru-RU" dirty="0" smtClean="0"/>
              <a:t>Горячева заставили </a:t>
            </a:r>
            <a:r>
              <a:rPr lang="ru-RU" dirty="0"/>
              <a:t>замолчать </a:t>
            </a:r>
            <a:r>
              <a:rPr lang="ru-RU" dirty="0" smtClean="0"/>
              <a:t>береговые вражеские </a:t>
            </a:r>
            <a:r>
              <a:rPr lang="ru-RU" dirty="0"/>
              <a:t>орудия и ворвались в совхоз Власьево, перерезав тем самым, шоссе Москва-Ленинград восточнее Калинина. Удар был так стремителен, что из Власьево успели бежать лишь немногие гитлеровцы.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Наши части все </a:t>
            </a:r>
            <a:r>
              <a:rPr lang="ru-RU" dirty="0"/>
              <a:t>ближе подходили к городу. Жаркие </a:t>
            </a:r>
            <a:r>
              <a:rPr lang="ru-RU" dirty="0" smtClean="0"/>
              <a:t>бои разгорелись </a:t>
            </a:r>
            <a:r>
              <a:rPr lang="ru-RU" dirty="0"/>
              <a:t>за деревней Большие и Малые Перемерки. Немцы превратили их в сильное укрепление. На помощь нашей пехоте приходила </a:t>
            </a:r>
            <a:r>
              <a:rPr lang="ru-RU" dirty="0" smtClean="0"/>
              <a:t>авиация.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Немцы применяли свои старые уловки: психические атаки, забрасывание в тыл автоматчиков, шли даже рукопашные бои, но все оставалось безрезультатным. К концу 15 декабря 1941 г. кольцо наших войск почти сомкнулось. В ночь на 16 декабря наступавшие отделение майора </a:t>
            </a:r>
            <a:r>
              <a:rPr lang="ru-RU" dirty="0" err="1"/>
              <a:t>Колкова</a:t>
            </a:r>
            <a:r>
              <a:rPr lang="ru-RU" dirty="0"/>
              <a:t> захватило район </a:t>
            </a:r>
            <a:r>
              <a:rPr lang="ru-RU" dirty="0" smtClean="0"/>
              <a:t>Элеватора</a:t>
            </a:r>
            <a:r>
              <a:rPr lang="ru-RU" dirty="0"/>
              <a:t>, деревни Большие и Малые Перемерки. Штурм города начался в 3 часа 30 минут утра.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Содержимое 4" descr="2245990-f2b7af9d1193a25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620688"/>
            <a:ext cx="7272808" cy="51125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14.30 с юга с боем вошли в город войска Красной Армии и заняли Железнодорожный вокзал, затем продвинулись вглубь города и Советскую площадь. В ночь на </a:t>
            </a:r>
            <a:r>
              <a:rPr lang="ru-RU" dirty="0" smtClean="0"/>
              <a:t>16 </a:t>
            </a:r>
            <a:r>
              <a:rPr lang="ru-RU" dirty="0"/>
              <a:t>декабря было освобождено </a:t>
            </a:r>
            <a:r>
              <a:rPr lang="ru-RU" dirty="0" err="1"/>
              <a:t>Затверечье</a:t>
            </a:r>
            <a:r>
              <a:rPr lang="ru-RU" dirty="0"/>
              <a:t>, утром части Красной Армии заняли Заволжье, Речной вокзал, а </a:t>
            </a:r>
            <a:r>
              <a:rPr lang="ru-RU" dirty="0" smtClean="0"/>
              <a:t>затем с </a:t>
            </a:r>
            <a:r>
              <a:rPr lang="ru-RU" dirty="0"/>
              <a:t>боем вступили в центральную часть города.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Днем </a:t>
            </a:r>
            <a:r>
              <a:rPr lang="ru-RU" dirty="0"/>
              <a:t>16 декабря 1941 г., город Калинин </a:t>
            </a:r>
            <a:r>
              <a:rPr lang="ru-RU" dirty="0" smtClean="0"/>
              <a:t>был полностью </a:t>
            </a:r>
            <a:r>
              <a:rPr lang="ru-RU" dirty="0"/>
              <a:t>очищен от отдельных групп немецких автоматчиков и окончательно перешел в руки советских войск.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gaze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124744"/>
            <a:ext cx="7632848" cy="507342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246011-9dfedc8057a7a3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47741"/>
            <a:ext cx="4038600" cy="3230880"/>
          </a:xfrm>
        </p:spPr>
      </p:pic>
      <p:pic>
        <p:nvPicPr>
          <p:cNvPr id="6" name="Содержимое 5" descr="konn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2276872"/>
            <a:ext cx="4038600" cy="31683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ver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268760"/>
            <a:ext cx="669273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b="1" dirty="0" smtClean="0"/>
          </a:p>
          <a:p>
            <a:r>
              <a:rPr lang="ru-RU" dirty="0" smtClean="0"/>
              <a:t>На </a:t>
            </a:r>
            <a:r>
              <a:rPr lang="ru-RU" dirty="0"/>
              <a:t>фронтах Отечественной войны сражалось около 700 тыс. наших земляков. Около 250 тыс. из них погибли. За мужество и героизм более чем 300 уроженцам Тверской земли присвоено звание Героя Советского Союза.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16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декабря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2017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года </a:t>
            </a:r>
            <a:r>
              <a:rPr lang="ru-RU" sz="3200" b="1" dirty="0" smtClean="0"/>
              <a:t>исполняется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76</a:t>
            </a:r>
            <a:r>
              <a:rPr lang="ru-RU" sz="3200" b="1" dirty="0" smtClean="0"/>
              <a:t> лет </a:t>
            </a:r>
            <a:r>
              <a:rPr lang="ru-RU" sz="3200" b="1" dirty="0"/>
              <a:t>со дня освобождения города Калинина (Тверь) от немецко-фашистских захватчиков.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/>
              <a:t>Всех потерь не перечислить скоро.</a:t>
            </a:r>
          </a:p>
          <a:p>
            <a:r>
              <a:rPr lang="ru-RU" dirty="0"/>
              <a:t>12 дней и столько же ночей</a:t>
            </a:r>
          </a:p>
          <a:p>
            <a:r>
              <a:rPr lang="ru-RU" dirty="0"/>
              <a:t>Длился этот тяжкий бой за город</a:t>
            </a:r>
          </a:p>
          <a:p>
            <a:r>
              <a:rPr lang="ru-RU" dirty="0"/>
              <a:t>С оголтелой сворой палачей.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Весь в огне, он, слышно, будто стонет, </a:t>
            </a:r>
          </a:p>
          <a:p>
            <a:r>
              <a:rPr lang="ru-RU" dirty="0"/>
              <a:t>Город мой, умевший помощь ждать.</a:t>
            </a:r>
          </a:p>
          <a:p>
            <a:r>
              <a:rPr lang="ru-RU" dirty="0"/>
              <a:t>«Штурмовать!» - приказывает Конев.</a:t>
            </a:r>
          </a:p>
          <a:p>
            <a:r>
              <a:rPr lang="ru-RU" dirty="0"/>
              <a:t>«Бить их здесь, назад не выпускать!»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И пошла солдатская работа.</a:t>
            </a:r>
          </a:p>
          <a:p>
            <a:r>
              <a:rPr lang="ru-RU" dirty="0"/>
              <a:t>Был морозный ранний час утра.</a:t>
            </a:r>
          </a:p>
          <a:p>
            <a:r>
              <a:rPr lang="ru-RU" dirty="0"/>
              <a:t>Как на крыльях, двинулась пехота,</a:t>
            </a:r>
          </a:p>
          <a:p>
            <a:r>
              <a:rPr lang="ru-RU" dirty="0"/>
              <a:t>Отовсюду слышалось: «Ура!»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Враг разбит. Калинин снова с нами,</a:t>
            </a:r>
          </a:p>
          <a:p>
            <a:r>
              <a:rPr lang="ru-RU" dirty="0"/>
              <a:t>Оживет и будет вновь цвести.</a:t>
            </a:r>
          </a:p>
          <a:p>
            <a:r>
              <a:rPr lang="ru-RU" dirty="0"/>
              <a:t>Вот оно, победы нашей знамя,</a:t>
            </a:r>
          </a:p>
          <a:p>
            <a:r>
              <a:rPr lang="ru-RU" dirty="0"/>
              <a:t>До Берлина нам его нести.</a:t>
            </a:r>
          </a:p>
          <a:p>
            <a:endParaRPr lang="ru-RU" dirty="0"/>
          </a:p>
        </p:txBody>
      </p:sp>
      <p:pic>
        <p:nvPicPr>
          <p:cNvPr id="4" name="Рисунок 3" descr="f1-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1556792"/>
            <a:ext cx="3096344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Вечная память павшим за свободу и независимость нашей Родины</a:t>
            </a:r>
            <a:r>
              <a:rPr lang="ru-RU" dirty="0" smtClean="0"/>
              <a:t>!</a:t>
            </a:r>
          </a:p>
          <a:p>
            <a:pPr algn="ctr"/>
            <a:endParaRPr lang="ru-RU" dirty="0"/>
          </a:p>
        </p:txBody>
      </p:sp>
      <p:pic>
        <p:nvPicPr>
          <p:cNvPr id="5" name="Minuta_molchaniya_-_Metronom_(xMus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00200"/>
            <a:ext cx="7776864" cy="4525963"/>
          </a:xfrm>
        </p:spPr>
        <p:txBody>
          <a:bodyPr>
            <a:normAutofit/>
          </a:bodyPr>
          <a:lstStyle/>
          <a:p>
            <a:r>
              <a:rPr lang="ru-RU" dirty="0"/>
              <a:t>В планах гитлеровского командования </a:t>
            </a:r>
            <a:endParaRPr lang="ru-RU" dirty="0" smtClean="0"/>
          </a:p>
          <a:p>
            <a:r>
              <a:rPr lang="ru-RU" dirty="0" smtClean="0"/>
              <a:t>г</a:t>
            </a:r>
            <a:r>
              <a:rPr lang="ru-RU" dirty="0"/>
              <a:t>. Калинину отводилось серьезное значение. Город расположен между двумя столицами - Москвой и Ленинградом. В нем сходятся три </a:t>
            </a:r>
            <a:r>
              <a:rPr lang="ru-RU" dirty="0" smtClean="0"/>
              <a:t>важные </a:t>
            </a:r>
            <a:r>
              <a:rPr lang="ru-RU" dirty="0"/>
              <a:t>дороги: Октябрьская </a:t>
            </a:r>
            <a:r>
              <a:rPr lang="ru-RU" dirty="0" smtClean="0"/>
              <a:t>железная дорога, </a:t>
            </a:r>
            <a:r>
              <a:rPr lang="ru-RU" dirty="0"/>
              <a:t>шоссе Москва-Ленинград, водный путь - канал Москва-Волга.</a:t>
            </a: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VOV_Img_vovo316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908720"/>
            <a:ext cx="7632848" cy="52565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Калинин являлся крупным областным </a:t>
            </a:r>
            <a:r>
              <a:rPr lang="ru-RU" dirty="0" smtClean="0"/>
              <a:t>промышленно-развитым </a:t>
            </a:r>
            <a:r>
              <a:rPr lang="ru-RU" dirty="0"/>
              <a:t>центром. </a:t>
            </a:r>
            <a:endParaRPr lang="ru-RU" b="1" dirty="0"/>
          </a:p>
          <a:p>
            <a:r>
              <a:rPr lang="ru-RU" dirty="0"/>
              <a:t>Основной отраслью промышленности была хлопчатобумажная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Второй отраслью промышленности являлось вагоностроение. Также были развиты: швейная, машиностроительная, трикотажная, мукомольная отрасли.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ru-RU" dirty="0"/>
              <a:t>В 1941 г. </a:t>
            </a:r>
            <a:r>
              <a:rPr lang="ru-RU" dirty="0" smtClean="0"/>
              <a:t>крупная </a:t>
            </a:r>
            <a:r>
              <a:rPr lang="ru-RU" dirty="0"/>
              <a:t>группировка немецких </a:t>
            </a:r>
            <a:r>
              <a:rPr lang="ru-RU" dirty="0" smtClean="0"/>
              <a:t>войск поставила </a:t>
            </a:r>
            <a:r>
              <a:rPr lang="ru-RU" dirty="0"/>
              <a:t>перед собой задачу в несколько дней захватить </a:t>
            </a:r>
            <a:r>
              <a:rPr lang="ru-RU" dirty="0" smtClean="0"/>
              <a:t>город Калинин. Гитлеровское </a:t>
            </a:r>
            <a:r>
              <a:rPr lang="ru-RU" dirty="0"/>
              <a:t>командование </a:t>
            </a:r>
            <a:r>
              <a:rPr lang="ru-RU" dirty="0" smtClean="0"/>
              <a:t>планировало захватить предприятия, </a:t>
            </a:r>
            <a:r>
              <a:rPr lang="ru-RU" dirty="0"/>
              <a:t>где можно было производить вооружение для снабжения своей армии, </a:t>
            </a:r>
            <a:r>
              <a:rPr lang="ru-RU" dirty="0" smtClean="0"/>
              <a:t>а также создать </a:t>
            </a:r>
            <a:r>
              <a:rPr lang="ru-RU" dirty="0"/>
              <a:t>угрозу охвата Москвы с севера.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Но планам </a:t>
            </a:r>
            <a:r>
              <a:rPr lang="ru-RU" dirty="0"/>
              <a:t>Гитлера помешала Красная Армия</a:t>
            </a:r>
            <a:r>
              <a:rPr lang="ru-RU" dirty="0" smtClean="0"/>
              <a:t>, остановившая </a:t>
            </a:r>
            <a:r>
              <a:rPr lang="ru-RU" dirty="0"/>
              <a:t>и разгромившая гитлеровские орды на подступах к Москве.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/>
          </a:bodyPr>
          <a:lstStyle/>
          <a:p>
            <a:r>
              <a:rPr lang="ru-RU" dirty="0"/>
              <a:t>5 декабря 1941 г.началось большое </a:t>
            </a:r>
            <a:r>
              <a:rPr lang="ru-RU" dirty="0" smtClean="0"/>
              <a:t>сражение. </a:t>
            </a:r>
          </a:p>
          <a:p>
            <a:r>
              <a:rPr lang="ru-RU" dirty="0" smtClean="0"/>
              <a:t>Еще </a:t>
            </a:r>
            <a:r>
              <a:rPr lang="ru-RU" dirty="0"/>
              <a:t>в 3 часа утра три авангардных стрелковых батальона почти одновременно переправилась в разных местах по льду на южный берег Волги и ворвались в деревни, занятые врагом</a:t>
            </a:r>
            <a:r>
              <a:rPr lang="ru-RU" dirty="0" smtClean="0"/>
              <a:t>. Немцы </a:t>
            </a:r>
            <a:r>
              <a:rPr lang="ru-RU" dirty="0"/>
              <a:t>превратили берег в ледяную крепость, сделав скат берега </a:t>
            </a:r>
            <a:r>
              <a:rPr lang="ru-RU" dirty="0" smtClean="0"/>
              <a:t>почти отвесным</a:t>
            </a:r>
            <a:r>
              <a:rPr lang="ru-RU" dirty="0"/>
              <a:t>, недоступным для человека (берег был залит водой и заледенел).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Через </a:t>
            </a:r>
            <a:r>
              <a:rPr lang="ru-RU" dirty="0"/>
              <a:t>полтора часа после начала наступления группа наших войск, прорвав оборону противника, овладела окраиной деревни </a:t>
            </a:r>
            <a:r>
              <a:rPr lang="ru-RU" dirty="0" err="1"/>
              <a:t>Старо-Константиновское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279</Words>
  <Application>Microsoft Office PowerPoint</Application>
  <PresentationFormat>Экран (4:3)</PresentationFormat>
  <Paragraphs>46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                                16 декабря 2017 года исполняется 76 лет со дня освобождения города Калинина (Тверь) от немецко-фашистских захватчиков.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Валенок</dc:creator>
  <cp:lastModifiedBy>учитель</cp:lastModifiedBy>
  <cp:revision>17</cp:revision>
  <dcterms:created xsi:type="dcterms:W3CDTF">2015-12-13T11:36:21Z</dcterms:created>
  <dcterms:modified xsi:type="dcterms:W3CDTF">2017-12-25T10:35:19Z</dcterms:modified>
</cp:coreProperties>
</file>