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6" r:id="rId9"/>
    <p:sldId id="264" r:id="rId10"/>
    <p:sldId id="267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35475" y="2420888"/>
            <a:ext cx="742703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i="1" dirty="0" smtClean="0">
                <a:solidFill>
                  <a:schemeClr val="bg2"/>
                </a:solidFill>
                <a:latin typeface="Arial Black" pitchFamily="34" charset="0"/>
              </a:rPr>
              <a:t>«Герои моей семьи»</a:t>
            </a:r>
          </a:p>
          <a:p>
            <a:pPr algn="ctr"/>
            <a:r>
              <a:rPr lang="ru-RU" sz="4800" b="1" i="1" dirty="0" smtClean="0">
                <a:solidFill>
                  <a:schemeClr val="bg2"/>
                </a:solidFill>
                <a:latin typeface="Arial Black" pitchFamily="34" charset="0"/>
              </a:rPr>
              <a:t>Мой прадед</a:t>
            </a:r>
            <a:endParaRPr lang="ru-RU" sz="4800" b="1" i="1" dirty="0">
              <a:solidFill>
                <a:schemeClr val="bg2"/>
              </a:solidFill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4509120"/>
            <a:ext cx="5040560" cy="181588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C000"/>
                </a:solidFill>
              </a:rPr>
              <a:t>Карпов Андрей, учащийся </a:t>
            </a:r>
          </a:p>
          <a:p>
            <a:r>
              <a:rPr lang="ru-RU" sz="2800" b="1" dirty="0" err="1" smtClean="0">
                <a:solidFill>
                  <a:srgbClr val="FFC000"/>
                </a:solidFill>
              </a:rPr>
              <a:t>Эммаусской</a:t>
            </a:r>
            <a:r>
              <a:rPr lang="ru-RU" sz="2800" b="1" dirty="0" smtClean="0">
                <a:solidFill>
                  <a:srgbClr val="FFC000"/>
                </a:solidFill>
              </a:rPr>
              <a:t> СОШ, 8 а </a:t>
            </a:r>
            <a:r>
              <a:rPr lang="ru-RU" sz="2800" b="1" dirty="0" smtClean="0">
                <a:solidFill>
                  <a:srgbClr val="FFC000"/>
                </a:solidFill>
              </a:rPr>
              <a:t>класс, руководитель: учитель географии </a:t>
            </a:r>
            <a:r>
              <a:rPr lang="ru-RU" sz="2800" b="1" dirty="0" err="1" smtClean="0">
                <a:solidFill>
                  <a:srgbClr val="FFC000"/>
                </a:solidFill>
              </a:rPr>
              <a:t>Казакбаева</a:t>
            </a:r>
            <a:r>
              <a:rPr lang="ru-RU" sz="2800" b="1" dirty="0" smtClean="0">
                <a:solidFill>
                  <a:srgbClr val="FFC000"/>
                </a:solidFill>
              </a:rPr>
              <a:t> Е.Г.</a:t>
            </a:r>
            <a:endParaRPr lang="ru-RU" sz="28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442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b="21250"/>
          <a:stretch/>
        </p:blipFill>
        <p:spPr>
          <a:xfrm>
            <a:off x="2339752" y="1052736"/>
            <a:ext cx="3960440" cy="4158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7689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83768" y="1052736"/>
            <a:ext cx="2969083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</a:rPr>
              <a:t>Я – помню!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283968" y="2204864"/>
            <a:ext cx="32197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</a:rPr>
              <a:t>Я – горжусь!</a:t>
            </a:r>
            <a:endParaRPr lang="ru-RU" sz="44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318" y="2094806"/>
            <a:ext cx="2304256" cy="308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41543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824699"/>
            <a:ext cx="3003798" cy="400506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824699"/>
            <a:ext cx="4590853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err="1">
                <a:solidFill>
                  <a:srgbClr val="00B050"/>
                </a:solidFill>
              </a:rPr>
              <a:t>Чевычелов</a:t>
            </a:r>
            <a:r>
              <a:rPr lang="ru-RU" sz="4400" b="1" dirty="0">
                <a:solidFill>
                  <a:srgbClr val="00B050"/>
                </a:solidFill>
              </a:rPr>
              <a:t> Дмитрий </a:t>
            </a:r>
            <a:r>
              <a:rPr lang="ru-RU" sz="4400" b="1" dirty="0" smtClean="0">
                <a:solidFill>
                  <a:srgbClr val="00B050"/>
                </a:solidFill>
              </a:rPr>
              <a:t>    Яковлевич - </a:t>
            </a:r>
            <a:r>
              <a:rPr lang="ru-RU" sz="3200" b="1" dirty="0" smtClean="0">
                <a:solidFill>
                  <a:schemeClr val="bg1">
                    <a:lumMod val="95000"/>
                  </a:schemeClr>
                </a:solidFill>
              </a:rPr>
              <a:t>мой </a:t>
            </a:r>
            <a:r>
              <a:rPr lang="ru-RU" sz="3200" b="1" dirty="0">
                <a:solidFill>
                  <a:schemeClr val="bg1">
                    <a:lumMod val="95000"/>
                  </a:schemeClr>
                </a:solidFill>
              </a:rPr>
              <a:t>прадед. Родился 20 мая  1920 года в деревне </a:t>
            </a:r>
          </a:p>
          <a:p>
            <a:r>
              <a:rPr lang="ru-RU" sz="3200" b="1" dirty="0">
                <a:solidFill>
                  <a:schemeClr val="bg1">
                    <a:lumMod val="95000"/>
                  </a:schemeClr>
                </a:solidFill>
              </a:rPr>
              <a:t>Курская Ольховатка, Курской области.</a:t>
            </a:r>
          </a:p>
          <a:p>
            <a:pPr lvl="0"/>
            <a:endParaRPr lang="ru-RU" sz="4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30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1031415"/>
            <a:ext cx="410445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>
                    <a:lumMod val="95000"/>
                  </a:schemeClr>
                </a:solidFill>
              </a:rPr>
              <a:t>Он, как и все, учился в школе. Окончил 7 классов</a:t>
            </a:r>
          </a:p>
          <a:p>
            <a:r>
              <a:rPr lang="ru-RU" sz="2800" b="1" dirty="0" smtClean="0">
                <a:solidFill>
                  <a:schemeClr val="bg1">
                    <a:lumMod val="95000"/>
                  </a:schemeClr>
                </a:solidFill>
              </a:rPr>
              <a:t>В 1936 году. В 16 лет пошел работать помощником</a:t>
            </a:r>
          </a:p>
          <a:p>
            <a:r>
              <a:rPr lang="ru-RU" sz="2800" b="1" dirty="0">
                <a:solidFill>
                  <a:schemeClr val="bg1">
                    <a:lumMod val="95000"/>
                  </a:schemeClr>
                </a:solidFill>
              </a:rPr>
              <a:t>м</a:t>
            </a:r>
            <a:r>
              <a:rPr lang="ru-RU" sz="2800" b="1" dirty="0" smtClean="0">
                <a:solidFill>
                  <a:schemeClr val="bg1">
                    <a:lumMod val="95000"/>
                  </a:schemeClr>
                </a:solidFill>
              </a:rPr>
              <a:t>ашиниста паровоза. В 18 лет его призвали в армию, </a:t>
            </a:r>
          </a:p>
          <a:p>
            <a:r>
              <a:rPr lang="ru-RU" sz="2800" b="1" dirty="0" smtClean="0">
                <a:solidFill>
                  <a:schemeClr val="bg1">
                    <a:lumMod val="95000"/>
                  </a:schemeClr>
                </a:solidFill>
              </a:rPr>
              <a:t>Где он дослужился до старшего сержанта.</a:t>
            </a:r>
            <a:endParaRPr lang="ru-RU" sz="2800" b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-17868"/>
            <a:ext cx="3600565" cy="4800753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109689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844824"/>
            <a:ext cx="345638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>
                    <a:lumMod val="95000"/>
                  </a:schemeClr>
                </a:solidFill>
              </a:rPr>
              <a:t>С 26.06.1941 г. -  09.05.1945 участвовал в Великой Отечественной войне </a:t>
            </a:r>
          </a:p>
          <a:p>
            <a:r>
              <a:rPr lang="ru-RU" sz="2800" b="1" dirty="0" smtClean="0">
                <a:solidFill>
                  <a:schemeClr val="bg1">
                    <a:lumMod val="95000"/>
                  </a:schemeClr>
                </a:solidFill>
              </a:rPr>
              <a:t>В составе 50 мотострелкового полка – стрелок.</a:t>
            </a:r>
            <a:endParaRPr lang="ru-RU" sz="2800" b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908720"/>
            <a:ext cx="4968552" cy="37264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2879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19672" y="1844824"/>
            <a:ext cx="374441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>
                    <a:lumMod val="95000"/>
                  </a:schemeClr>
                </a:solidFill>
              </a:rPr>
              <a:t>20 танковой бригады – орудийный номер 512</a:t>
            </a:r>
          </a:p>
          <a:p>
            <a:r>
              <a:rPr lang="ru-RU" sz="2800" b="1" dirty="0" smtClean="0">
                <a:solidFill>
                  <a:schemeClr val="bg1">
                    <a:lumMod val="95000"/>
                  </a:schemeClr>
                </a:solidFill>
              </a:rPr>
              <a:t>Отдельного пулеметного артиллеристского батальона- </a:t>
            </a:r>
          </a:p>
          <a:p>
            <a:r>
              <a:rPr lang="ru-RU" sz="2800" b="1" dirty="0" smtClean="0">
                <a:solidFill>
                  <a:schemeClr val="bg1">
                    <a:lumMod val="95000"/>
                  </a:schemeClr>
                </a:solidFill>
              </a:rPr>
              <a:t>Командир орудия, получил три ранения в 41, 42 и 43 году.</a:t>
            </a:r>
            <a:endParaRPr lang="ru-RU" sz="2800" b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48064" y="1886927"/>
            <a:ext cx="4032448" cy="30243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8355549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620688"/>
            <a:ext cx="709181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За участие в ВОВ мой прадед получил 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правительственные награды: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359" y="2047190"/>
            <a:ext cx="3866571" cy="410445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1560" y="1844824"/>
            <a:ext cx="429363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Орден </a:t>
            </a:r>
            <a:r>
              <a:rPr lang="ru-RU" sz="3600" b="1" dirty="0">
                <a:solidFill>
                  <a:schemeClr val="bg1"/>
                </a:solidFill>
              </a:rPr>
              <a:t>красной звезды № 707810 от 14.05.1944 года  </a:t>
            </a:r>
            <a:r>
              <a:rPr lang="ru-RU" sz="2400" b="1" dirty="0" smtClean="0">
                <a:solidFill>
                  <a:schemeClr val="bg1"/>
                </a:solidFill>
              </a:rPr>
              <a:t>Этим </a:t>
            </a:r>
            <a:r>
              <a:rPr lang="ru-RU" sz="2400" b="1" dirty="0">
                <a:solidFill>
                  <a:schemeClr val="bg1"/>
                </a:solidFill>
              </a:rPr>
              <a:t>орденом награждали рядовых военнослужащих, начальствующий состав РККА и целые коллективы, которые оказали весомые услуги обороне Советского Союза. </a:t>
            </a:r>
          </a:p>
        </p:txBody>
      </p:sp>
    </p:spTree>
    <p:extLst>
      <p:ext uri="{BB962C8B-B14F-4D97-AF65-F5344CB8AC3E}">
        <p14:creationId xmlns:p14="http://schemas.microsoft.com/office/powerpoint/2010/main" val="4343253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052736"/>
            <a:ext cx="374441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Орден </a:t>
            </a:r>
            <a:r>
              <a:rPr lang="ru-RU" sz="3600" b="1" dirty="0">
                <a:solidFill>
                  <a:schemeClr val="bg1"/>
                </a:solidFill>
              </a:rPr>
              <a:t>славы 3 степени № 316003 от 10.03.1943 года </a:t>
            </a:r>
            <a:r>
              <a:rPr lang="ru-RU" sz="2400" b="1" dirty="0">
                <a:solidFill>
                  <a:schemeClr val="bg1"/>
                </a:solidFill>
              </a:rPr>
              <a:t>- Характерной особенностью ордена Славы являлось следующее: награда вручалась только людям, за их боевые подвиги. </a:t>
            </a:r>
            <a:r>
              <a:rPr lang="ru-RU" sz="2400" b="1" dirty="0" smtClean="0">
                <a:solidFill>
                  <a:schemeClr val="bg1"/>
                </a:solidFill>
              </a:rPr>
              <a:t>-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709247"/>
            <a:ext cx="3426082" cy="521129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5997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l="543" t="34126" r="-401" b="-235"/>
          <a:stretch/>
        </p:blipFill>
        <p:spPr>
          <a:xfrm>
            <a:off x="1979712" y="548681"/>
            <a:ext cx="5184576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232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980728"/>
            <a:ext cx="523832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Шагает по России полк бессмертный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По Ялте, Краснодару и Москве.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Портрет родной несут </a:t>
            </a:r>
            <a:r>
              <a:rPr lang="ru-RU" sz="2000" b="1" dirty="0" smtClean="0">
                <a:solidFill>
                  <a:schemeClr val="bg1"/>
                </a:solidFill>
              </a:rPr>
              <a:t>в руках заветный</a:t>
            </a:r>
            <a:r>
              <a:rPr lang="ru-RU" sz="2000" b="1" dirty="0">
                <a:solidFill>
                  <a:schemeClr val="bg1"/>
                </a:solidFill>
              </a:rPr>
              <a:t>,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В Калуге, Магадане, Бугульме.</a:t>
            </a:r>
          </a:p>
          <a:p>
            <a:endParaRPr lang="ru-RU" sz="2000" b="1" dirty="0">
              <a:solidFill>
                <a:schemeClr val="bg1"/>
              </a:solidFill>
            </a:endParaRPr>
          </a:p>
          <a:p>
            <a:r>
              <a:rPr lang="ru-RU" sz="2000" b="1" dirty="0">
                <a:solidFill>
                  <a:schemeClr val="bg1"/>
                </a:solidFill>
              </a:rPr>
              <a:t>Колоннами идёт, гордясь, Россия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И держит фотографии солдат,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Ведь каждая из них для нас - святыня,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За ними Курск, Смоленск и Сталинград.</a:t>
            </a:r>
          </a:p>
          <a:p>
            <a:endParaRPr lang="ru-RU" sz="2000" b="1" dirty="0">
              <a:solidFill>
                <a:schemeClr val="bg1"/>
              </a:solidFill>
            </a:endParaRPr>
          </a:p>
          <a:p>
            <a:r>
              <a:rPr lang="ru-RU" sz="2000" b="1" dirty="0">
                <a:solidFill>
                  <a:schemeClr val="bg1"/>
                </a:solidFill>
              </a:rPr>
              <a:t>Мы будем лишь тогда непобедимы: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Когда в строю бессмертного полка,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Все станем с ветеранами едины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И подвиг их прославим на века!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(О. Воротынский)</a:t>
            </a:r>
          </a:p>
        </p:txBody>
      </p:sp>
    </p:spTree>
    <p:extLst>
      <p:ext uri="{BB962C8B-B14F-4D97-AF65-F5344CB8AC3E}">
        <p14:creationId xmlns:p14="http://schemas.microsoft.com/office/powerpoint/2010/main" val="31842220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288</Words>
  <Application>Microsoft Office PowerPoint</Application>
  <PresentationFormat>Экран (4:3)</PresentationFormat>
  <Paragraphs>36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Arial Black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19</cp:revision>
  <dcterms:created xsi:type="dcterms:W3CDTF">2019-04-16T04:36:27Z</dcterms:created>
  <dcterms:modified xsi:type="dcterms:W3CDTF">2025-01-19T17:57:18Z</dcterms:modified>
</cp:coreProperties>
</file>